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 Italics" charset="1" panose="00000500000000000000"/>
      <p:regular r:id="rId18"/>
    </p:embeddedFont>
    <p:embeddedFont>
      <p:font typeface="Antonio Italics" charset="1" panose="02000503000000000000"/>
      <p:regular r:id="rId19"/>
    </p:embeddedFont>
    <p:embeddedFont>
      <p:font typeface="Montserrat Bold" charset="1" panose="00000800000000000000"/>
      <p:regular r:id="rId20"/>
    </p:embeddedFont>
    <p:embeddedFont>
      <p:font typeface="Montserrat" charset="1" panose="00000500000000000000"/>
      <p:regular r:id="rId21"/>
    </p:embeddedFont>
    <p:embeddedFont>
      <p:font typeface="Poppins Bold Italics" charset="1" panose="00000800000000000000"/>
      <p:regular r:id="rId22"/>
    </p:embeddedFont>
    <p:embeddedFont>
      <p:font typeface="Montserrat Italic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Italic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6aQ_3w58.mp4" Type="http://schemas.openxmlformats.org/officeDocument/2006/relationships/video"/><Relationship Id="rId4" Target="../media/VAG6aQ_3w58.mp4" Type="http://schemas.microsoft.com/office/2007/relationships/media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24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9315" y="51843"/>
            <a:ext cx="14395335" cy="10287000"/>
          </a:xfrm>
          <a:custGeom>
            <a:avLst/>
            <a:gdLst/>
            <a:ahLst/>
            <a:cxnLst/>
            <a:rect r="r" b="b" t="t" l="l"/>
            <a:pathLst>
              <a:path h="10287000" w="14395335">
                <a:moveTo>
                  <a:pt x="0" y="0"/>
                </a:moveTo>
                <a:lnTo>
                  <a:pt x="14395335" y="0"/>
                </a:lnTo>
                <a:lnTo>
                  <a:pt x="143953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0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496594" cy="10384986"/>
            <a:chOff x="0" y="0"/>
            <a:chExt cx="2501160" cy="2735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1161" cy="2735140"/>
            </a:xfrm>
            <a:custGeom>
              <a:avLst/>
              <a:gdLst/>
              <a:ahLst/>
              <a:cxnLst/>
              <a:rect r="r" b="b" t="t" l="l"/>
              <a:pathLst>
                <a:path h="2735140" w="2501161">
                  <a:moveTo>
                    <a:pt x="0" y="0"/>
                  </a:moveTo>
                  <a:lnTo>
                    <a:pt x="2501161" y="0"/>
                  </a:lnTo>
                  <a:lnTo>
                    <a:pt x="2501161" y="2735140"/>
                  </a:lnTo>
                  <a:lnTo>
                    <a:pt x="0" y="2735140"/>
                  </a:lnTo>
                  <a:close/>
                </a:path>
              </a:pathLst>
            </a:custGeom>
            <a:solidFill>
              <a:srgbClr val="ED6B1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01160" cy="277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87069" y="0"/>
            <a:ext cx="15815677" cy="10384986"/>
            <a:chOff x="0" y="0"/>
            <a:chExt cx="4165446" cy="2735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5446" cy="2735140"/>
            </a:xfrm>
            <a:custGeom>
              <a:avLst/>
              <a:gdLst/>
              <a:ahLst/>
              <a:cxnLst/>
              <a:rect r="r" b="b" t="t" l="l"/>
              <a:pathLst>
                <a:path h="2735140" w="4165446">
                  <a:moveTo>
                    <a:pt x="0" y="0"/>
                  </a:moveTo>
                  <a:lnTo>
                    <a:pt x="4165446" y="0"/>
                  </a:lnTo>
                  <a:lnTo>
                    <a:pt x="4165446" y="2735140"/>
                  </a:lnTo>
                  <a:lnTo>
                    <a:pt x="0" y="2735140"/>
                  </a:lnTo>
                  <a:close/>
                </a:path>
              </a:pathLst>
            </a:custGeom>
            <a:gradFill rotWithShape="true">
              <a:gsLst>
                <a:gs pos="0">
                  <a:srgbClr val="ED6B18">
                    <a:alpha val="100000"/>
                  </a:srgbClr>
                </a:gs>
                <a:gs pos="100000">
                  <a:srgbClr val="000000">
                    <a:alpha val="32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65446" cy="277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94959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12881" y="-1377920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4928" y="2783743"/>
            <a:ext cx="14041481" cy="245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9"/>
              </a:lnSpc>
              <a:spcBef>
                <a:spcPct val="0"/>
              </a:spcBef>
            </a:pPr>
            <a:r>
              <a:rPr lang="en-US" sz="14321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VELOZES E FURIOSOS: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4928" y="4771211"/>
            <a:ext cx="12726017" cy="245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9"/>
              </a:lnSpc>
              <a:spcBef>
                <a:spcPct val="0"/>
              </a:spcBef>
            </a:pPr>
            <a:r>
              <a:rPr lang="en-US" sz="14321" i="true">
                <a:solidFill>
                  <a:srgbClr val="FFFFFF"/>
                </a:solidFill>
                <a:latin typeface="Antonio Italics"/>
                <a:ea typeface="Antonio Italics"/>
                <a:cs typeface="Antonio Italics"/>
                <a:sym typeface="Antonio Italics"/>
              </a:rPr>
              <a:t>DESAFIO EM TÓQUIO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4928" y="990600"/>
            <a:ext cx="338050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PORJETO INDIVIDUAL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84868" y="8857615"/>
            <a:ext cx="4924560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JOÃO VITOR STIPANIC ALMEIDA</a:t>
            </a: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1CCOK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32" r="0" b="-193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69441"/>
            <a:chOff x="0" y="0"/>
            <a:chExt cx="4816593" cy="2704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4709"/>
            </a:xfrm>
            <a:custGeom>
              <a:avLst/>
              <a:gdLst/>
              <a:ahLst/>
              <a:cxnLst/>
              <a:rect r="r" b="b" t="t" l="l"/>
              <a:pathLst>
                <a:path h="27047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4709"/>
                  </a:lnTo>
                  <a:lnTo>
                    <a:pt x="0" y="2704709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2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4189" y="2577337"/>
            <a:ext cx="7007716" cy="5114766"/>
            <a:chOff x="0" y="0"/>
            <a:chExt cx="1845654" cy="13470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5654" cy="1347099"/>
            </a:xfrm>
            <a:custGeom>
              <a:avLst/>
              <a:gdLst/>
              <a:ahLst/>
              <a:cxnLst/>
              <a:rect r="r" b="b" t="t" l="l"/>
              <a:pathLst>
                <a:path h="1347099" w="1845654">
                  <a:moveTo>
                    <a:pt x="0" y="0"/>
                  </a:moveTo>
                  <a:lnTo>
                    <a:pt x="1845654" y="0"/>
                  </a:lnTo>
                  <a:lnTo>
                    <a:pt x="1845654" y="1347099"/>
                  </a:lnTo>
                  <a:lnTo>
                    <a:pt x="0" y="134709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D6B1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45654" cy="1385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57866" y="2942116"/>
            <a:ext cx="3940362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DESAFIO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33158" y="4437264"/>
            <a:ext cx="5989778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Meu principal desafio foi a API </a:t>
            </a:r>
          </a:p>
          <a:p>
            <a:pPr algn="ctr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web-data-viz.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3158" y="5904473"/>
            <a:ext cx="5989778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Entender e replicar o funcionamento foi muito desafiador.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856095" y="2586117"/>
            <a:ext cx="7007716" cy="5114766"/>
            <a:chOff x="0" y="0"/>
            <a:chExt cx="1845654" cy="13470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45654" cy="1347099"/>
            </a:xfrm>
            <a:custGeom>
              <a:avLst/>
              <a:gdLst/>
              <a:ahLst/>
              <a:cxnLst/>
              <a:rect r="r" b="b" t="t" l="l"/>
              <a:pathLst>
                <a:path h="1347099" w="1845654">
                  <a:moveTo>
                    <a:pt x="0" y="0"/>
                  </a:moveTo>
                  <a:lnTo>
                    <a:pt x="1845654" y="0"/>
                  </a:lnTo>
                  <a:lnTo>
                    <a:pt x="1845654" y="1347099"/>
                  </a:lnTo>
                  <a:lnTo>
                    <a:pt x="0" y="134709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D6B18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45654" cy="1385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613148" y="2942116"/>
            <a:ext cx="5493610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SUPERAÇÃO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13148" y="4761953"/>
            <a:ext cx="5493610" cy="155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Ter feito um cadastro e login funcional, uma dashboard dinâmica e um quiz interativo.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0402" y="2048486"/>
            <a:ext cx="3312370" cy="2880135"/>
          </a:xfrm>
          <a:custGeom>
            <a:avLst/>
            <a:gdLst/>
            <a:ahLst/>
            <a:cxnLst/>
            <a:rect r="r" b="b" t="t" l="l"/>
            <a:pathLst>
              <a:path h="2880135" w="3312370">
                <a:moveTo>
                  <a:pt x="0" y="0"/>
                </a:moveTo>
                <a:lnTo>
                  <a:pt x="3312370" y="0"/>
                </a:lnTo>
                <a:lnTo>
                  <a:pt x="3312370" y="2880135"/>
                </a:lnTo>
                <a:lnTo>
                  <a:pt x="0" y="2880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42" t="-64479" r="-21296" b="-69512"/>
            </a:stretch>
          </a:blipFill>
          <a:ln w="38100" cap="sq">
            <a:solidFill>
              <a:srgbClr val="ED6B18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349941"/>
            <a:ext cx="7685173" cy="4322910"/>
          </a:xfrm>
          <a:custGeom>
            <a:avLst/>
            <a:gdLst/>
            <a:ahLst/>
            <a:cxnLst/>
            <a:rect r="r" b="b" t="t" l="l"/>
            <a:pathLst>
              <a:path h="4322910" w="7685173">
                <a:moveTo>
                  <a:pt x="0" y="0"/>
                </a:moveTo>
                <a:lnTo>
                  <a:pt x="7685173" y="0"/>
                </a:lnTo>
                <a:lnTo>
                  <a:pt x="7685173" y="4322910"/>
                </a:lnTo>
                <a:lnTo>
                  <a:pt x="0" y="4322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ED6B18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66376" y="5349941"/>
            <a:ext cx="4122233" cy="4322910"/>
          </a:xfrm>
          <a:custGeom>
            <a:avLst/>
            <a:gdLst/>
            <a:ahLst/>
            <a:cxnLst/>
            <a:rect r="r" b="b" t="t" l="l"/>
            <a:pathLst>
              <a:path h="4322910" w="4122233">
                <a:moveTo>
                  <a:pt x="0" y="0"/>
                </a:moveTo>
                <a:lnTo>
                  <a:pt x="4122233" y="0"/>
                </a:lnTo>
                <a:lnTo>
                  <a:pt x="4122233" y="4322910"/>
                </a:lnTo>
                <a:lnTo>
                  <a:pt x="0" y="4322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213" r="0" b="-5063"/>
            </a:stretch>
          </a:blipFill>
          <a:ln w="38100" cap="sq">
            <a:solidFill>
              <a:srgbClr val="ED6B18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427492" y="576876"/>
            <a:ext cx="9433015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b="true" sz="6999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AGRADECIMENTOS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25905" y="2990999"/>
            <a:ext cx="4850051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Líderes e equipe pedagógica.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5905" y="3606072"/>
            <a:ext cx="5033203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Grupo de Pesquisa e Inovação.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25905" y="4221145"/>
            <a:ext cx="3216082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Colegas de classe.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25905" y="2375925"/>
            <a:ext cx="1735604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90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Família.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9315" y="51843"/>
            <a:ext cx="14395335" cy="10287000"/>
          </a:xfrm>
          <a:custGeom>
            <a:avLst/>
            <a:gdLst/>
            <a:ahLst/>
            <a:cxnLst/>
            <a:rect r="r" b="b" t="t" l="l"/>
            <a:pathLst>
              <a:path h="10287000" w="14395335">
                <a:moveTo>
                  <a:pt x="0" y="0"/>
                </a:moveTo>
                <a:lnTo>
                  <a:pt x="14395335" y="0"/>
                </a:lnTo>
                <a:lnTo>
                  <a:pt x="143953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0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496594" cy="10384986"/>
            <a:chOff x="0" y="0"/>
            <a:chExt cx="2501160" cy="2735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1161" cy="2735140"/>
            </a:xfrm>
            <a:custGeom>
              <a:avLst/>
              <a:gdLst/>
              <a:ahLst/>
              <a:cxnLst/>
              <a:rect r="r" b="b" t="t" l="l"/>
              <a:pathLst>
                <a:path h="2735140" w="2501161">
                  <a:moveTo>
                    <a:pt x="0" y="0"/>
                  </a:moveTo>
                  <a:lnTo>
                    <a:pt x="2501161" y="0"/>
                  </a:lnTo>
                  <a:lnTo>
                    <a:pt x="2501161" y="2735140"/>
                  </a:lnTo>
                  <a:lnTo>
                    <a:pt x="0" y="2735140"/>
                  </a:lnTo>
                  <a:close/>
                </a:path>
              </a:pathLst>
            </a:custGeom>
            <a:solidFill>
              <a:srgbClr val="ED6B1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01160" cy="277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87069" y="0"/>
            <a:ext cx="15815677" cy="10384986"/>
            <a:chOff x="0" y="0"/>
            <a:chExt cx="4165446" cy="2735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5446" cy="2735140"/>
            </a:xfrm>
            <a:custGeom>
              <a:avLst/>
              <a:gdLst/>
              <a:ahLst/>
              <a:cxnLst/>
              <a:rect r="r" b="b" t="t" l="l"/>
              <a:pathLst>
                <a:path h="2735140" w="4165446">
                  <a:moveTo>
                    <a:pt x="0" y="0"/>
                  </a:moveTo>
                  <a:lnTo>
                    <a:pt x="4165446" y="0"/>
                  </a:lnTo>
                  <a:lnTo>
                    <a:pt x="4165446" y="2735140"/>
                  </a:lnTo>
                  <a:lnTo>
                    <a:pt x="0" y="2735140"/>
                  </a:lnTo>
                  <a:close/>
                </a:path>
              </a:pathLst>
            </a:custGeom>
            <a:gradFill rotWithShape="true">
              <a:gsLst>
                <a:gs pos="0">
                  <a:srgbClr val="ED6B18">
                    <a:alpha val="100000"/>
                  </a:srgbClr>
                </a:gs>
                <a:gs pos="100000">
                  <a:srgbClr val="000000">
                    <a:alpha val="32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165446" cy="277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94959" y="982211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12881" y="-1377920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4928" y="2783743"/>
            <a:ext cx="14041481" cy="245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9"/>
              </a:lnSpc>
              <a:spcBef>
                <a:spcPct val="0"/>
              </a:spcBef>
            </a:pPr>
            <a:r>
              <a:rPr lang="en-US" sz="14321" i="true">
                <a:solidFill>
                  <a:srgbClr val="0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OBRIGADO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4928" y="4771211"/>
            <a:ext cx="13805882" cy="245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9"/>
              </a:lnSpc>
              <a:spcBef>
                <a:spcPct val="0"/>
              </a:spcBef>
            </a:pPr>
            <a:r>
              <a:rPr lang="en-US" sz="14321" i="true">
                <a:solidFill>
                  <a:srgbClr val="FFFFFF"/>
                </a:solidFill>
                <a:latin typeface="Antonio Italics"/>
                <a:ea typeface="Antonio Italics"/>
                <a:cs typeface="Antonio Italics"/>
                <a:sym typeface="Antonio Italics"/>
              </a:rPr>
              <a:t>PELA ATENÇÃO!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4928" y="990600"/>
            <a:ext cx="338050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PORJETO INDIVIDUAL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84868" y="8857615"/>
            <a:ext cx="4924560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JOÃO VITOR STIPANIC ALMEIDA</a:t>
            </a: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1CCOK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76446" y="1028700"/>
            <a:ext cx="5475117" cy="4114800"/>
          </a:xfrm>
          <a:custGeom>
            <a:avLst/>
            <a:gdLst/>
            <a:ahLst/>
            <a:cxnLst/>
            <a:rect r="r" b="b" t="t" l="l"/>
            <a:pathLst>
              <a:path h="4114800" w="5475117">
                <a:moveTo>
                  <a:pt x="0" y="0"/>
                </a:moveTo>
                <a:lnTo>
                  <a:pt x="5475118" y="0"/>
                </a:lnTo>
                <a:lnTo>
                  <a:pt x="54751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6" b="0"/>
            </a:stretch>
          </a:blipFill>
          <a:ln w="38100" cap="sq">
            <a:solidFill>
              <a:srgbClr val="ED6B18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6238920"/>
            <a:ext cx="9879518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Eu sempre gostei muito de carro, quando pequeno eu tinha diversas camisas, brinquedos e miniaturas (tenho até hoje), eu sempre pedia para o meu pai deixar eu sentar no banco do motorista do nosso carro para fingir que eu estava dirigindo. Carro sempre esteve presente na minha vida.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38225"/>
            <a:ext cx="7464133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QUEM SOU EU?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75045"/>
            <a:ext cx="7464133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 chamo </a:t>
            </a: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João Vitor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nasci no dia 13/11/2006, gosto de jogar videogame, escutar música e sou </a:t>
            </a:r>
            <a:r>
              <a:rPr lang="en-US" sz="2299">
                <a:solidFill>
                  <a:srgbClr val="ED6B18"/>
                </a:solidFill>
                <a:latin typeface="Montserrat"/>
                <a:ea typeface="Montserrat"/>
                <a:cs typeface="Montserrat"/>
                <a:sym typeface="Montserrat"/>
              </a:rPr>
              <a:t>APAIXONADO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por carros.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5235611"/>
            <a:ext cx="9109559" cy="5051389"/>
            <a:chOff x="0" y="0"/>
            <a:chExt cx="12146079" cy="67351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735185" cy="6735185"/>
              <a:chOff x="0" y="0"/>
              <a:chExt cx="406400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F9F9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10894" y="0"/>
              <a:ext cx="6735185" cy="6735185"/>
              <a:chOff x="0" y="0"/>
              <a:chExt cx="406400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F9F9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2145555" y="5422991"/>
            <a:ext cx="5113745" cy="3835309"/>
          </a:xfrm>
          <a:custGeom>
            <a:avLst/>
            <a:gdLst/>
            <a:ahLst/>
            <a:cxnLst/>
            <a:rect r="r" b="b" t="t" l="l"/>
            <a:pathLst>
              <a:path h="3835309" w="5113745">
                <a:moveTo>
                  <a:pt x="0" y="0"/>
                </a:moveTo>
                <a:lnTo>
                  <a:pt x="5113745" y="0"/>
                </a:lnTo>
                <a:lnTo>
                  <a:pt x="5113745" y="3835309"/>
                </a:lnTo>
                <a:lnTo>
                  <a:pt x="0" y="3835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ED6B18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true" flipV="true" rot="0">
            <a:off x="12611562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7520277" y="464890"/>
                </a:moveTo>
                <a:lnTo>
                  <a:pt x="0" y="464890"/>
                </a:lnTo>
                <a:lnTo>
                  <a:pt x="0" y="0"/>
                </a:lnTo>
                <a:lnTo>
                  <a:pt x="7520277" y="0"/>
                </a:lnTo>
                <a:lnTo>
                  <a:pt x="7520277" y="4648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358376" y="9910787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235611"/>
            <a:ext cx="9109559" cy="5051389"/>
            <a:chOff x="0" y="0"/>
            <a:chExt cx="12146079" cy="673518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735185" cy="6735185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F9F9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410894" y="0"/>
              <a:ext cx="6735185" cy="6735185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F9F9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2480440" y="4819699"/>
            <a:ext cx="5641950" cy="4572375"/>
          </a:xfrm>
          <a:custGeom>
            <a:avLst/>
            <a:gdLst/>
            <a:ahLst/>
            <a:cxnLst/>
            <a:rect r="r" b="b" t="t" l="l"/>
            <a:pathLst>
              <a:path h="4572375" w="5641950">
                <a:moveTo>
                  <a:pt x="0" y="0"/>
                </a:moveTo>
                <a:lnTo>
                  <a:pt x="5641950" y="0"/>
                </a:lnTo>
                <a:lnTo>
                  <a:pt x="5641950" y="4572375"/>
                </a:lnTo>
                <a:lnTo>
                  <a:pt x="0" y="4572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65" t="-9683" r="0" b="-2910"/>
            </a:stretch>
          </a:blipFill>
          <a:ln w="38100" cap="sq">
            <a:solidFill>
              <a:srgbClr val="ED6B18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533325" y="1028700"/>
            <a:ext cx="6725975" cy="4652863"/>
          </a:xfrm>
          <a:custGeom>
            <a:avLst/>
            <a:gdLst/>
            <a:ahLst/>
            <a:cxnLst/>
            <a:rect r="r" b="b" t="t" l="l"/>
            <a:pathLst>
              <a:path h="4652863" w="6725975">
                <a:moveTo>
                  <a:pt x="0" y="0"/>
                </a:moveTo>
                <a:lnTo>
                  <a:pt x="6725975" y="0"/>
                </a:lnTo>
                <a:lnTo>
                  <a:pt x="6725975" y="4652863"/>
                </a:lnTo>
                <a:lnTo>
                  <a:pt x="0" y="4652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071" r="0" b="-31776"/>
            </a:stretch>
          </a:blipFill>
          <a:ln w="38100" cap="sq">
            <a:solidFill>
              <a:srgbClr val="ED6B18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2211834"/>
            <a:ext cx="8545430" cy="194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Aos meus 13 anos eu assisti o filme Velozes e Furiosos: Desafio em Tóquio, e foi aí que tudo mudou. Após assistir o filme, eu conheci a cultura de modificações e a minha paixão em carros so aumentou.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86388" y="6977080"/>
            <a:ext cx="7419849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Foi esse filme que incentivou e impulsionou o meu sonho de comprar um carro e fazer todos os tipos de modificações que a lei permitir.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028700"/>
            <a:ext cx="7464133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39"/>
              </a:lnSpc>
            </a:pPr>
            <a:r>
              <a:rPr lang="en-US" b="true" sz="5999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QUEM SOU EU?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358376" y="9910787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12611562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7520277" y="464890"/>
                </a:moveTo>
                <a:lnTo>
                  <a:pt x="0" y="464890"/>
                </a:lnTo>
                <a:lnTo>
                  <a:pt x="0" y="0"/>
                </a:lnTo>
                <a:lnTo>
                  <a:pt x="7520277" y="0"/>
                </a:lnTo>
                <a:lnTo>
                  <a:pt x="7520277" y="46489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0634" y="1558607"/>
            <a:ext cx="5225514" cy="7359879"/>
          </a:xfrm>
          <a:custGeom>
            <a:avLst/>
            <a:gdLst/>
            <a:ahLst/>
            <a:cxnLst/>
            <a:rect r="r" b="b" t="t" l="l"/>
            <a:pathLst>
              <a:path h="7359879" w="5225514">
                <a:moveTo>
                  <a:pt x="0" y="0"/>
                </a:moveTo>
                <a:lnTo>
                  <a:pt x="5225514" y="0"/>
                </a:lnTo>
                <a:lnTo>
                  <a:pt x="5225514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ED6B18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38225"/>
            <a:ext cx="9433015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POR QUE ESSE TEMA?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38690"/>
            <a:ext cx="8990398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Além de ser um dos principais impulsionadores de um dos meus sonhos, esse tema me remete ao meu pai, pois é o principal assunto que eu converso com ele, carros.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055652"/>
            <a:ext cx="8990398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Quando eu era criança era ele que me dava brinquedos de carros e tentava me trazer pra esse mundo, porem hoje sou eu que tento convencer ele a ir nos eventos e exposições.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2611562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7520277" y="464890"/>
                </a:moveTo>
                <a:lnTo>
                  <a:pt x="0" y="464890"/>
                </a:lnTo>
                <a:lnTo>
                  <a:pt x="0" y="0"/>
                </a:lnTo>
                <a:lnTo>
                  <a:pt x="7520277" y="0"/>
                </a:lnTo>
                <a:lnTo>
                  <a:pt x="7520277" y="4648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58376" y="9910787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611562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7520277" y="464890"/>
                </a:moveTo>
                <a:lnTo>
                  <a:pt x="0" y="464890"/>
                </a:lnTo>
                <a:lnTo>
                  <a:pt x="0" y="0"/>
                </a:lnTo>
                <a:lnTo>
                  <a:pt x="7520277" y="0"/>
                </a:lnTo>
                <a:lnTo>
                  <a:pt x="7520277" y="4648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274803"/>
            <a:ext cx="6606885" cy="214780"/>
            <a:chOff x="0" y="0"/>
            <a:chExt cx="1740085" cy="565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0085" cy="56568"/>
            </a:xfrm>
            <a:custGeom>
              <a:avLst/>
              <a:gdLst/>
              <a:ahLst/>
              <a:cxnLst/>
              <a:rect r="r" b="b" t="t" l="l"/>
              <a:pathLst>
                <a:path h="56568" w="1740085">
                  <a:moveTo>
                    <a:pt x="0" y="0"/>
                  </a:moveTo>
                  <a:lnTo>
                    <a:pt x="1740085" y="0"/>
                  </a:lnTo>
                  <a:lnTo>
                    <a:pt x="1740085" y="56568"/>
                  </a:lnTo>
                  <a:lnTo>
                    <a:pt x="0" y="56568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40085" cy="113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29873" y="2387649"/>
            <a:ext cx="4173454" cy="4988675"/>
            <a:chOff x="0" y="0"/>
            <a:chExt cx="4551762" cy="54408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1762" cy="5440881"/>
            </a:xfrm>
            <a:custGeom>
              <a:avLst/>
              <a:gdLst/>
              <a:ahLst/>
              <a:cxnLst/>
              <a:rect r="r" b="b" t="t" l="l"/>
              <a:pathLst>
                <a:path h="5440881" w="4551762">
                  <a:moveTo>
                    <a:pt x="4551762" y="0"/>
                  </a:moveTo>
                  <a:lnTo>
                    <a:pt x="2913847" y="5440881"/>
                  </a:lnTo>
                  <a:lnTo>
                    <a:pt x="0" y="5440881"/>
                  </a:lnTo>
                  <a:lnTo>
                    <a:pt x="1618849" y="0"/>
                  </a:lnTo>
                  <a:lnTo>
                    <a:pt x="4551762" y="0"/>
                  </a:lnTo>
                  <a:close/>
                </a:path>
              </a:pathLst>
            </a:custGeom>
            <a:blipFill>
              <a:blip r:embed="rId4"/>
              <a:stretch>
                <a:fillRect l="-49176" t="0" r="-79212" b="-1151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542126" y="2910676"/>
            <a:ext cx="4173454" cy="4988675"/>
            <a:chOff x="0" y="0"/>
            <a:chExt cx="4551762" cy="5440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51762" cy="5440881"/>
            </a:xfrm>
            <a:custGeom>
              <a:avLst/>
              <a:gdLst/>
              <a:ahLst/>
              <a:cxnLst/>
              <a:rect r="r" b="b" t="t" l="l"/>
              <a:pathLst>
                <a:path h="5440881" w="4551762">
                  <a:moveTo>
                    <a:pt x="4551762" y="0"/>
                  </a:moveTo>
                  <a:lnTo>
                    <a:pt x="2913847" y="5440881"/>
                  </a:lnTo>
                  <a:lnTo>
                    <a:pt x="0" y="5440881"/>
                  </a:lnTo>
                  <a:lnTo>
                    <a:pt x="1618849" y="0"/>
                  </a:lnTo>
                  <a:lnTo>
                    <a:pt x="4551762" y="0"/>
                  </a:lnTo>
                  <a:close/>
                </a:path>
              </a:pathLst>
            </a:custGeom>
            <a:blipFill>
              <a:blip r:embed="rId4"/>
              <a:stretch>
                <a:fillRect l="-114326" t="-9415" r="-10807" b="-509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7331532"/>
            <a:ext cx="1999937" cy="1999937"/>
          </a:xfrm>
          <a:custGeom>
            <a:avLst/>
            <a:gdLst/>
            <a:ahLst/>
            <a:cxnLst/>
            <a:rect r="r" b="b" t="t" l="l"/>
            <a:pathLst>
              <a:path h="1999937" w="1999937">
                <a:moveTo>
                  <a:pt x="0" y="0"/>
                </a:moveTo>
                <a:lnTo>
                  <a:pt x="1999937" y="0"/>
                </a:lnTo>
                <a:lnTo>
                  <a:pt x="1999937" y="1999937"/>
                </a:lnTo>
                <a:lnTo>
                  <a:pt x="0" y="1999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045481"/>
            <a:ext cx="8591345" cy="294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Velozes e Furiosos: Desafio em Tóquio é um filme de ação e aventura que acompanha o recomeço da vida de um jovem americano, que se muda para o  </a:t>
            </a: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Japão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após se envolver em problemas nos EUA. Em Tóquio, ele descobre a cultura </a:t>
            </a: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JDM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marcada por modificações nos carros, técnicas de pilotagem e principalmente </a:t>
            </a: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drift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493831"/>
            <a:ext cx="7464133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9"/>
              </a:lnSpc>
            </a:pPr>
            <a:r>
              <a:rPr lang="en-US" b="true" sz="4999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03443" y="7226757"/>
            <a:ext cx="6316602" cy="183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 dos principais pilotos do filme é a Neela, uma mulher enfrentando preconceitos e a desigualdade no mundo automobilístico e na sociedade.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038225"/>
            <a:ext cx="4968342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CONTEXTO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358376" y="9910787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78441" y="5743002"/>
            <a:ext cx="9109559" cy="5051389"/>
            <a:chOff x="0" y="0"/>
            <a:chExt cx="12146079" cy="673518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735185" cy="6735185"/>
              <a:chOff x="0" y="0"/>
              <a:chExt cx="406400" cy="406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F9F9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5410894" y="0"/>
              <a:ext cx="6735185" cy="6735185"/>
              <a:chOff x="0" y="0"/>
              <a:chExt cx="4064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F9F9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57" t="0" r="657" b="0"/>
          <a:stretch>
            <a:fillRect/>
          </a:stretch>
        </p:blipFill>
        <p:spPr>
          <a:xfrm flipH="false" flipV="false" rot="0">
            <a:off x="10349045" y="5743002"/>
            <a:ext cx="6910255" cy="3938845"/>
          </a:xfrm>
          <a:prstGeom prst="rect">
            <a:avLst/>
          </a:prstGeom>
          <a:ln w="38100" cap="sq">
            <a:solidFill>
              <a:srgbClr val="ED6B18"/>
            </a:solidFill>
            <a:prstDash val="solid"/>
          </a:ln>
        </p:spPr>
      </p:pic>
      <p:sp>
        <p:nvSpPr>
          <p:cNvPr name="Freeform 10" id="10"/>
          <p:cNvSpPr/>
          <p:nvPr/>
        </p:nvSpPr>
        <p:spPr>
          <a:xfrm flipH="true" flipV="true" rot="0">
            <a:off x="12611562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7520277" y="464890"/>
                </a:moveTo>
                <a:lnTo>
                  <a:pt x="0" y="464890"/>
                </a:lnTo>
                <a:lnTo>
                  <a:pt x="0" y="0"/>
                </a:lnTo>
                <a:lnTo>
                  <a:pt x="7520277" y="0"/>
                </a:lnTo>
                <a:lnTo>
                  <a:pt x="7520277" y="46489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358376" y="9910787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49045" y="1380170"/>
            <a:ext cx="6910255" cy="3069276"/>
          </a:xfrm>
          <a:custGeom>
            <a:avLst/>
            <a:gdLst/>
            <a:ahLst/>
            <a:cxnLst/>
            <a:rect r="r" b="b" t="t" l="l"/>
            <a:pathLst>
              <a:path h="3069276" w="6910255">
                <a:moveTo>
                  <a:pt x="0" y="0"/>
                </a:moveTo>
                <a:lnTo>
                  <a:pt x="6910255" y="0"/>
                </a:lnTo>
                <a:lnTo>
                  <a:pt x="6910255" y="3069276"/>
                </a:lnTo>
                <a:lnTo>
                  <a:pt x="0" y="30692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ED6B18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1826895"/>
            <a:ext cx="8080859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JDM (</a:t>
            </a:r>
            <a:r>
              <a:rPr lang="en-US" sz="2299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Japonese Domestic Market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 refere-se a uma cultura e movimento mundialmente famoso, caracterizado pelas customizações e modificações em carros japoneses. Desde performance do motor até estilo e estética.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028700"/>
            <a:ext cx="7464133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b="true" sz="6000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JDM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4259" y="6541197"/>
            <a:ext cx="8115300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Drift é uma técnica de pilotagem em que o motorista faz o carro deslizar lateralmente nas curvas, controlando a sua derrapagem com precisão para manter velocidade e estabilidade. Conhecido no Brasil como “cavalo de pau”.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4259" y="5743002"/>
            <a:ext cx="7464133" cy="91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0"/>
              </a:lnSpc>
            </a:pPr>
            <a:r>
              <a:rPr lang="en-US" b="true" sz="6000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DRIFT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0893" y="4060533"/>
            <a:ext cx="2466524" cy="2091014"/>
          </a:xfrm>
          <a:custGeom>
            <a:avLst/>
            <a:gdLst/>
            <a:ahLst/>
            <a:cxnLst/>
            <a:rect r="r" b="b" t="t" l="l"/>
            <a:pathLst>
              <a:path h="2091014" w="2466524">
                <a:moveTo>
                  <a:pt x="0" y="0"/>
                </a:moveTo>
                <a:lnTo>
                  <a:pt x="2466524" y="0"/>
                </a:lnTo>
                <a:lnTo>
                  <a:pt x="2466524" y="2091014"/>
                </a:lnTo>
                <a:lnTo>
                  <a:pt x="0" y="2091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123" t="0" r="-79123" b="-713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4470" y="6708085"/>
            <a:ext cx="2679371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5999" spc="-191">
                <a:solidFill>
                  <a:srgbClr val="3480C1"/>
                </a:solidFill>
                <a:latin typeface="Poppins Bold"/>
                <a:ea typeface="Poppins Bold"/>
                <a:cs typeface="Poppins Bold"/>
                <a:sym typeface="Poppins Bold"/>
              </a:rPr>
              <a:t>Trello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906599" y="6701292"/>
            <a:ext cx="7381401" cy="4093099"/>
            <a:chOff x="0" y="0"/>
            <a:chExt cx="9841868" cy="545746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457465" cy="5457465"/>
              <a:chOff x="0" y="0"/>
              <a:chExt cx="406400" cy="4064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F9F9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384403" y="0"/>
              <a:ext cx="5457465" cy="5457465"/>
              <a:chOff x="0" y="0"/>
              <a:chExt cx="406400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4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6400">
                    <a:moveTo>
                      <a:pt x="0" y="0"/>
                    </a:moveTo>
                    <a:lnTo>
                      <a:pt x="203200" y="0"/>
                    </a:lnTo>
                    <a:lnTo>
                      <a:pt x="406400" y="203200"/>
                    </a:lnTo>
                    <a:lnTo>
                      <a:pt x="2032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9F9F9F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77800" y="-57150"/>
                <a:ext cx="152400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8246866" y="4182634"/>
            <a:ext cx="2091014" cy="2091014"/>
          </a:xfrm>
          <a:custGeom>
            <a:avLst/>
            <a:gdLst/>
            <a:ahLst/>
            <a:cxnLst/>
            <a:rect r="r" b="b" t="t" l="l"/>
            <a:pathLst>
              <a:path h="2091014" w="2091014">
                <a:moveTo>
                  <a:pt x="0" y="0"/>
                </a:moveTo>
                <a:lnTo>
                  <a:pt x="2091015" y="0"/>
                </a:lnTo>
                <a:lnTo>
                  <a:pt x="2091015" y="2091014"/>
                </a:lnTo>
                <a:lnTo>
                  <a:pt x="0" y="2091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52688" y="6708085"/>
            <a:ext cx="2679371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5999" spc="-1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GitHub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157330" y="4060533"/>
            <a:ext cx="1393138" cy="2091014"/>
          </a:xfrm>
          <a:custGeom>
            <a:avLst/>
            <a:gdLst/>
            <a:ahLst/>
            <a:cxnLst/>
            <a:rect r="r" b="b" t="t" l="l"/>
            <a:pathLst>
              <a:path h="2091014" w="1393138">
                <a:moveTo>
                  <a:pt x="0" y="0"/>
                </a:moveTo>
                <a:lnTo>
                  <a:pt x="1393138" y="0"/>
                </a:lnTo>
                <a:lnTo>
                  <a:pt x="1393138" y="2091014"/>
                </a:lnTo>
                <a:lnTo>
                  <a:pt x="0" y="2091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11934" y="1038225"/>
            <a:ext cx="7464133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9"/>
              </a:lnSpc>
            </a:pPr>
            <a:r>
              <a:rPr lang="en-US" b="true" sz="6999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ORGANIZAÇÃO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14213" y="6708085"/>
            <a:ext cx="2679371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5999" spc="-1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Figma</a:t>
            </a:r>
          </a:p>
        </p:txBody>
      </p:sp>
      <p:sp>
        <p:nvSpPr>
          <p:cNvPr name="Freeform 16" id="16"/>
          <p:cNvSpPr/>
          <p:nvPr/>
        </p:nvSpPr>
        <p:spPr>
          <a:xfrm flipH="true" flipV="true" rot="0">
            <a:off x="12611562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7520277" y="464890"/>
                </a:moveTo>
                <a:lnTo>
                  <a:pt x="0" y="464890"/>
                </a:lnTo>
                <a:lnTo>
                  <a:pt x="0" y="0"/>
                </a:lnTo>
                <a:lnTo>
                  <a:pt x="7520277" y="0"/>
                </a:lnTo>
                <a:lnTo>
                  <a:pt x="7520277" y="46489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358376" y="9910787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043301" y="2376104"/>
            <a:ext cx="4528670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Ferramentas utilizadas: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44940" y="7714345"/>
            <a:ext cx="4043300" cy="1940784"/>
          </a:xfrm>
          <a:custGeom>
            <a:avLst/>
            <a:gdLst/>
            <a:ahLst/>
            <a:cxnLst/>
            <a:rect r="r" b="b" t="t" l="l"/>
            <a:pathLst>
              <a:path h="1940784" w="4043300">
                <a:moveTo>
                  <a:pt x="0" y="0"/>
                </a:moveTo>
                <a:lnTo>
                  <a:pt x="4043300" y="0"/>
                </a:lnTo>
                <a:lnTo>
                  <a:pt x="4043300" y="1940784"/>
                </a:lnTo>
                <a:lnTo>
                  <a:pt x="0" y="1940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2226" y="645578"/>
            <a:ext cx="5077605" cy="1639615"/>
          </a:xfrm>
          <a:custGeom>
            <a:avLst/>
            <a:gdLst/>
            <a:ahLst/>
            <a:cxnLst/>
            <a:rect r="r" b="b" t="t" l="l"/>
            <a:pathLst>
              <a:path h="1639615" w="5077605">
                <a:moveTo>
                  <a:pt x="0" y="0"/>
                </a:moveTo>
                <a:lnTo>
                  <a:pt x="5077605" y="0"/>
                </a:lnTo>
                <a:lnTo>
                  <a:pt x="5077605" y="1639615"/>
                </a:lnTo>
                <a:lnTo>
                  <a:pt x="0" y="1639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7" t="0" r="-48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69441"/>
            <a:chOff x="0" y="0"/>
            <a:chExt cx="4816593" cy="27047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4709"/>
            </a:xfrm>
            <a:custGeom>
              <a:avLst/>
              <a:gdLst/>
              <a:ahLst/>
              <a:cxnLst/>
              <a:rect r="r" b="b" t="t" l="l"/>
              <a:pathLst>
                <a:path h="27047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4709"/>
                  </a:lnTo>
                  <a:lnTo>
                    <a:pt x="0" y="2704709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2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358376" y="9910787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2611562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7520277" y="464890"/>
                </a:moveTo>
                <a:lnTo>
                  <a:pt x="0" y="464890"/>
                </a:lnTo>
                <a:lnTo>
                  <a:pt x="0" y="0"/>
                </a:lnTo>
                <a:lnTo>
                  <a:pt x="7520277" y="0"/>
                </a:lnTo>
                <a:lnTo>
                  <a:pt x="7520277" y="46489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53166" y="4471038"/>
            <a:ext cx="2381669" cy="13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9"/>
              </a:lnSpc>
            </a:pPr>
            <a:r>
              <a:rPr lang="en-US" b="true" sz="8999" i="true">
                <a:solidFill>
                  <a:srgbClr val="F6F6F6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SITE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32405" y="917372"/>
            <a:ext cx="7770883" cy="8452255"/>
          </a:xfrm>
          <a:custGeom>
            <a:avLst/>
            <a:gdLst/>
            <a:ahLst/>
            <a:cxnLst/>
            <a:rect r="r" b="b" t="t" l="l"/>
            <a:pathLst>
              <a:path h="8452255" w="7770883">
                <a:moveTo>
                  <a:pt x="0" y="0"/>
                </a:moveTo>
                <a:lnTo>
                  <a:pt x="7770883" y="0"/>
                </a:lnTo>
                <a:lnTo>
                  <a:pt x="7770883" y="8452256"/>
                </a:lnTo>
                <a:lnTo>
                  <a:pt x="0" y="845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611562" y="0"/>
            <a:ext cx="7520277" cy="464890"/>
          </a:xfrm>
          <a:custGeom>
            <a:avLst/>
            <a:gdLst/>
            <a:ahLst/>
            <a:cxnLst/>
            <a:rect r="r" b="b" t="t" l="l"/>
            <a:pathLst>
              <a:path h="464890" w="7520277">
                <a:moveTo>
                  <a:pt x="7520277" y="464890"/>
                </a:moveTo>
                <a:lnTo>
                  <a:pt x="0" y="464890"/>
                </a:lnTo>
                <a:lnTo>
                  <a:pt x="0" y="0"/>
                </a:lnTo>
                <a:lnTo>
                  <a:pt x="7520277" y="0"/>
                </a:lnTo>
                <a:lnTo>
                  <a:pt x="7520277" y="46489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58376" y="9910787"/>
            <a:ext cx="7315200" cy="1847088"/>
          </a:xfrm>
          <a:custGeom>
            <a:avLst/>
            <a:gdLst/>
            <a:ahLst/>
            <a:cxnLst/>
            <a:rect r="r" b="b" t="t" l="l"/>
            <a:pathLst>
              <a:path h="1847088" w="7315200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2936953">
            <a:off x="7807703" y="8276552"/>
            <a:ext cx="1889190" cy="1112905"/>
          </a:xfrm>
          <a:custGeom>
            <a:avLst/>
            <a:gdLst/>
            <a:ahLst/>
            <a:cxnLst/>
            <a:rect r="r" b="b" t="t" l="l"/>
            <a:pathLst>
              <a:path h="1112905" w="1889190">
                <a:moveTo>
                  <a:pt x="1889190" y="0"/>
                </a:moveTo>
                <a:lnTo>
                  <a:pt x="0" y="0"/>
                </a:lnTo>
                <a:lnTo>
                  <a:pt x="0" y="1112904"/>
                </a:lnTo>
                <a:lnTo>
                  <a:pt x="1889190" y="1112904"/>
                </a:lnTo>
                <a:lnTo>
                  <a:pt x="188919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541917" y="4519896"/>
            <a:ext cx="2135010" cy="1216683"/>
            <a:chOff x="0" y="0"/>
            <a:chExt cx="2846681" cy="1622244"/>
          </a:xfrm>
        </p:grpSpPr>
        <p:sp>
          <p:nvSpPr>
            <p:cNvPr name="Freeform 7" id="7"/>
            <p:cNvSpPr/>
            <p:nvPr/>
          </p:nvSpPr>
          <p:spPr>
            <a:xfrm flipH="false" flipV="false" rot="1060079">
              <a:off x="1109996" y="866563"/>
              <a:ext cx="1699399" cy="509820"/>
            </a:xfrm>
            <a:custGeom>
              <a:avLst/>
              <a:gdLst/>
              <a:ahLst/>
              <a:cxnLst/>
              <a:rect r="r" b="b" t="t" l="l"/>
              <a:pathLst>
                <a:path h="509820" w="1699399">
                  <a:moveTo>
                    <a:pt x="0" y="0"/>
                  </a:moveTo>
                  <a:lnTo>
                    <a:pt x="1699399" y="0"/>
                  </a:lnTo>
                  <a:lnTo>
                    <a:pt x="1699399" y="509820"/>
                  </a:lnTo>
                  <a:lnTo>
                    <a:pt x="0" y="509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1662169">
              <a:off x="21103" y="365793"/>
              <a:ext cx="1699399" cy="509820"/>
            </a:xfrm>
            <a:custGeom>
              <a:avLst/>
              <a:gdLst/>
              <a:ahLst/>
              <a:cxnLst/>
              <a:rect r="r" b="b" t="t" l="l"/>
              <a:pathLst>
                <a:path h="509820" w="1699399">
                  <a:moveTo>
                    <a:pt x="1699399" y="0"/>
                  </a:moveTo>
                  <a:lnTo>
                    <a:pt x="0" y="0"/>
                  </a:lnTo>
                  <a:lnTo>
                    <a:pt x="0" y="509820"/>
                  </a:lnTo>
                  <a:lnTo>
                    <a:pt x="1699399" y="509820"/>
                  </a:lnTo>
                  <a:lnTo>
                    <a:pt x="1699399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311800" y="4810386"/>
            <a:ext cx="783067" cy="666228"/>
            <a:chOff x="0" y="0"/>
            <a:chExt cx="1044090" cy="888304"/>
          </a:xfrm>
        </p:grpSpPr>
        <p:grpSp>
          <p:nvGrpSpPr>
            <p:cNvPr name="Group 10" id="10"/>
            <p:cNvGrpSpPr/>
            <p:nvPr/>
          </p:nvGrpSpPr>
          <p:grpSpPr>
            <a:xfrm rot="1473124">
              <a:off x="78642" y="158407"/>
              <a:ext cx="886805" cy="571491"/>
              <a:chOff x="0" y="0"/>
              <a:chExt cx="175171" cy="11288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5171" cy="112887"/>
              </a:xfrm>
              <a:custGeom>
                <a:avLst/>
                <a:gdLst/>
                <a:ahLst/>
                <a:cxnLst/>
                <a:rect r="r" b="b" t="t" l="l"/>
                <a:pathLst>
                  <a:path h="112887" w="175171">
                    <a:moveTo>
                      <a:pt x="0" y="0"/>
                    </a:moveTo>
                    <a:lnTo>
                      <a:pt x="175171" y="0"/>
                    </a:lnTo>
                    <a:lnTo>
                      <a:pt x="175171" y="112887"/>
                    </a:lnTo>
                    <a:lnTo>
                      <a:pt x="0" y="112887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14300"/>
                <a:ext cx="175171" cy="2271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0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3527" y="83214"/>
              <a:ext cx="790809" cy="57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09"/>
                </a:lnSpc>
              </a:pPr>
              <a:r>
                <a:rPr lang="en-US" b="true" sz="2299">
                  <a:solidFill>
                    <a:srgbClr val="ED6B1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N:N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60811" y="2213449"/>
            <a:ext cx="8059377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ED6B1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BANCO DE DADOS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1842" y="4349433"/>
            <a:ext cx="6777313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999" i="true">
                <a:solidFill>
                  <a:srgbClr val="ED6B1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Diagrama </a:t>
            </a:r>
          </a:p>
          <a:p>
            <a:pPr algn="ctr">
              <a:lnSpc>
                <a:spcPts val="4359"/>
              </a:lnSpc>
            </a:pPr>
            <a:r>
              <a:rPr lang="en-US" sz="3999" i="true">
                <a:solidFill>
                  <a:srgbClr val="ED6B1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Entidade-Relacionamento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89873" y="8920442"/>
            <a:ext cx="4622447" cy="46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9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Hospedado na Máquina Virtual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DAG6W3VL9r0</dc:identifier>
  <dcterms:modified xsi:type="dcterms:W3CDTF">2011-08-01T06:04:30Z</dcterms:modified>
  <cp:revision>1</cp:revision>
  <dc:title>Projeto individual</dc:title>
</cp:coreProperties>
</file>